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3803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987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921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494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6237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505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199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1307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8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172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2A34F-B6F0-423A-A015-19BF211CE388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F2C3A-47B1-47CC-93B6-599B8E1BF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31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864" y="756603"/>
            <a:ext cx="10241280" cy="1730565"/>
          </a:xfrm>
        </p:spPr>
        <p:txBody>
          <a:bodyPr/>
          <a:lstStyle/>
          <a:p>
            <a:r>
              <a:rPr lang="en-IN" dirty="0" smtClean="0">
                <a:latin typeface="Algerian" panose="04020705040A02060702" pitchFamily="82" charset="0"/>
              </a:rPr>
              <a:t>Representation of Data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76928"/>
            <a:ext cx="9144000" cy="573024"/>
          </a:xfrm>
        </p:spPr>
        <p:txBody>
          <a:bodyPr>
            <a:normAutofit/>
          </a:bodyPr>
          <a:lstStyle/>
          <a:p>
            <a:r>
              <a:rPr lang="en-IN" sz="3200" dirty="0" smtClean="0">
                <a:latin typeface="Arial Black" panose="020B0A04020102020204" pitchFamily="34" charset="0"/>
              </a:rPr>
              <a:t>Department of Geography</a:t>
            </a:r>
            <a:endParaRPr lang="en-IN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60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diagrams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77440"/>
            <a:ext cx="10515600" cy="3035808"/>
          </a:xfrm>
        </p:spPr>
        <p:txBody>
          <a:bodyPr/>
          <a:lstStyle/>
          <a:p>
            <a:r>
              <a:rPr lang="en-US" dirty="0"/>
              <a:t>Statistical diagrams covers: data collection; extracting data from tables, mileage charts and timetables; data presentation using stem and leaf diagrams, line graphs, tally charts, pie charts and frequency tables; the statistical measures of mean, mode, median and range; plotting scatter diagrams; lines of best fit and finding the equation of the line of best fit.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9534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General rules for drawing statistical diagrams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77439"/>
            <a:ext cx="10515600" cy="3799523"/>
          </a:xfrm>
        </p:spPr>
        <p:txBody>
          <a:bodyPr/>
          <a:lstStyle/>
          <a:p>
            <a:r>
              <a:rPr lang="en-IN" dirty="0" smtClean="0"/>
              <a:t>1. choice of suitable diagram</a:t>
            </a:r>
          </a:p>
          <a:p>
            <a:r>
              <a:rPr lang="en-IN" dirty="0" smtClean="0"/>
              <a:t>2. simplicity</a:t>
            </a:r>
          </a:p>
          <a:p>
            <a:r>
              <a:rPr lang="en-IN" dirty="0" smtClean="0"/>
              <a:t>3. neat, clean and attractive</a:t>
            </a:r>
          </a:p>
          <a:p>
            <a:r>
              <a:rPr lang="en-IN" dirty="0" smtClean="0"/>
              <a:t>4. accuracy</a:t>
            </a:r>
          </a:p>
          <a:p>
            <a:r>
              <a:rPr lang="en-IN" dirty="0" smtClean="0"/>
              <a:t>Proper size</a:t>
            </a:r>
          </a:p>
          <a:p>
            <a:r>
              <a:rPr lang="en-IN" dirty="0" smtClean="0"/>
              <a:t>Selection of suitable scale</a:t>
            </a:r>
          </a:p>
          <a:p>
            <a:r>
              <a:rPr lang="en-IN" dirty="0" smtClean="0"/>
              <a:t>Self explanatory</a:t>
            </a:r>
          </a:p>
        </p:txBody>
      </p:sp>
    </p:spTree>
    <p:extLst>
      <p:ext uri="{BB962C8B-B14F-4D97-AF65-F5344CB8AC3E}">
        <p14:creationId xmlns:p14="http://schemas.microsoft.com/office/powerpoint/2010/main" val="945937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statistical diagrams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55519"/>
            <a:ext cx="10515600" cy="3921443"/>
          </a:xfrm>
        </p:spPr>
        <p:txBody>
          <a:bodyPr/>
          <a:lstStyle/>
          <a:p>
            <a:r>
              <a:rPr lang="en-IN" dirty="0" smtClean="0"/>
              <a:t>1. line graphs</a:t>
            </a:r>
          </a:p>
          <a:p>
            <a:r>
              <a:rPr lang="en-IN" dirty="0" smtClean="0"/>
              <a:t>2. pictorial diagrams</a:t>
            </a:r>
          </a:p>
          <a:p>
            <a:r>
              <a:rPr lang="en-IN" dirty="0" smtClean="0"/>
              <a:t>3. dimensional diagrams:</a:t>
            </a:r>
          </a:p>
          <a:p>
            <a:pPr marL="514350" indent="-514350">
              <a:buFont typeface="+mj-lt"/>
              <a:buAutoNum type="alphaLcPeriod"/>
            </a:pPr>
            <a:r>
              <a:rPr lang="en-IN" dirty="0" smtClean="0"/>
              <a:t>             One</a:t>
            </a:r>
            <a:r>
              <a:rPr lang="en-IN" dirty="0" smtClean="0"/>
              <a:t> dimensional </a:t>
            </a:r>
            <a:r>
              <a:rPr lang="en-IN" dirty="0" smtClean="0"/>
              <a:t>diagrams</a:t>
            </a:r>
          </a:p>
          <a:p>
            <a:pPr marL="514350" indent="-514350">
              <a:buFont typeface="+mj-lt"/>
              <a:buAutoNum type="alphaLcPeriod"/>
            </a:pPr>
            <a:r>
              <a:rPr lang="en-IN" dirty="0" smtClean="0"/>
              <a:t>             Two dimensional diagrams</a:t>
            </a:r>
          </a:p>
          <a:p>
            <a:pPr marL="514350" indent="-514350">
              <a:buFont typeface="+mj-lt"/>
              <a:buAutoNum type="alphaLcPeriod"/>
            </a:pPr>
            <a:r>
              <a:rPr lang="en-IN" dirty="0" smtClean="0"/>
              <a:t>             Three dimensional diagrams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486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Distribution maps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33087"/>
            <a:ext cx="10515600" cy="2043875"/>
          </a:xfrm>
        </p:spPr>
        <p:txBody>
          <a:bodyPr/>
          <a:lstStyle/>
          <a:p>
            <a:r>
              <a:rPr lang="en-IN" dirty="0" smtClean="0"/>
              <a:t>Qualitative distribution maps</a:t>
            </a:r>
          </a:p>
          <a:p>
            <a:r>
              <a:rPr lang="en-IN" dirty="0" smtClean="0"/>
              <a:t>Quantitative distribution maps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40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Qualitative distribution maps</a:t>
            </a:r>
            <a:endParaRPr lang="en-IN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74719"/>
            <a:ext cx="10515600" cy="2084833"/>
          </a:xfrm>
        </p:spPr>
        <p:txBody>
          <a:bodyPr/>
          <a:lstStyle/>
          <a:p>
            <a:r>
              <a:rPr lang="en-IN" dirty="0" smtClean="0"/>
              <a:t>1. </a:t>
            </a:r>
            <a:r>
              <a:rPr lang="en-IN" dirty="0" err="1"/>
              <a:t>C</a:t>
            </a:r>
            <a:r>
              <a:rPr lang="en-IN" dirty="0" err="1" smtClean="0"/>
              <a:t>horoschematic</a:t>
            </a:r>
            <a:r>
              <a:rPr lang="en-IN" dirty="0" smtClean="0"/>
              <a:t> maps</a:t>
            </a:r>
          </a:p>
          <a:p>
            <a:r>
              <a:rPr lang="en-IN" dirty="0" smtClean="0"/>
              <a:t>2. </a:t>
            </a:r>
            <a:r>
              <a:rPr lang="en-IN" dirty="0" err="1" smtClean="0"/>
              <a:t>Chorochromatic</a:t>
            </a:r>
            <a:r>
              <a:rPr lang="en-IN" dirty="0" smtClean="0"/>
              <a:t> maps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0294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Quantitative distribution maps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18816"/>
            <a:ext cx="10515600" cy="3458146"/>
          </a:xfrm>
        </p:spPr>
        <p:txBody>
          <a:bodyPr/>
          <a:lstStyle/>
          <a:p>
            <a:r>
              <a:rPr lang="en-IN" dirty="0" smtClean="0"/>
              <a:t>1. </a:t>
            </a:r>
            <a:r>
              <a:rPr lang="en-IN" dirty="0" err="1"/>
              <a:t>I</a:t>
            </a:r>
            <a:r>
              <a:rPr lang="en-IN" dirty="0" err="1" smtClean="0"/>
              <a:t>sopleth</a:t>
            </a:r>
            <a:r>
              <a:rPr lang="en-IN" dirty="0" smtClean="0"/>
              <a:t> maps</a:t>
            </a:r>
          </a:p>
          <a:p>
            <a:r>
              <a:rPr lang="en-IN" dirty="0" smtClean="0"/>
              <a:t>2. </a:t>
            </a:r>
            <a:r>
              <a:rPr lang="en-IN" dirty="0" err="1"/>
              <a:t>C</a:t>
            </a:r>
            <a:r>
              <a:rPr lang="en-IN" dirty="0" err="1" smtClean="0"/>
              <a:t>horopleth</a:t>
            </a:r>
            <a:r>
              <a:rPr lang="en-IN" dirty="0" smtClean="0"/>
              <a:t> maps</a:t>
            </a:r>
          </a:p>
          <a:p>
            <a:r>
              <a:rPr lang="en-IN" dirty="0" smtClean="0"/>
              <a:t>3. Dot maps</a:t>
            </a:r>
          </a:p>
          <a:p>
            <a:r>
              <a:rPr lang="en-IN" dirty="0" smtClean="0"/>
              <a:t>4. Diagrammatic maps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5003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6000" dirty="0" smtClean="0">
                <a:latin typeface="Algerian" panose="04020705040A02060702" pitchFamily="82" charset="0"/>
              </a:rPr>
              <a:t>Thanks</a:t>
            </a:r>
            <a:endParaRPr lang="en-IN" sz="6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40223"/>
            <a:ext cx="10515600" cy="1146049"/>
          </a:xfrm>
        </p:spPr>
        <p:txBody>
          <a:bodyPr/>
          <a:lstStyle/>
          <a:p>
            <a:pPr marL="0" indent="0" algn="ctr">
              <a:buNone/>
            </a:pPr>
            <a:r>
              <a:rPr lang="en-IN" dirty="0" smtClean="0">
                <a:latin typeface="Bernard MT Condensed" panose="02050806060905020404" pitchFamily="18" charset="0"/>
              </a:rPr>
              <a:t>Shree Guru </a:t>
            </a:r>
            <a:r>
              <a:rPr lang="en-IN" dirty="0" err="1" smtClean="0">
                <a:latin typeface="Bernard MT Condensed" panose="02050806060905020404" pitchFamily="18" charset="0"/>
              </a:rPr>
              <a:t>Gobind</a:t>
            </a:r>
            <a:r>
              <a:rPr lang="en-IN" dirty="0" smtClean="0">
                <a:latin typeface="Bernard MT Condensed" panose="02050806060905020404" pitchFamily="18" charset="0"/>
              </a:rPr>
              <a:t> Singh </a:t>
            </a:r>
            <a:r>
              <a:rPr lang="en-IN" dirty="0" err="1" smtClean="0">
                <a:latin typeface="Bernard MT Condensed" panose="02050806060905020404" pitchFamily="18" charset="0"/>
              </a:rPr>
              <a:t>Ji</a:t>
            </a:r>
            <a:endParaRPr lang="en-IN" dirty="0" smtClean="0">
              <a:latin typeface="Bernard MT Condensed" panose="02050806060905020404" pitchFamily="18" charset="0"/>
            </a:endParaRPr>
          </a:p>
          <a:p>
            <a:pPr marL="0" indent="0" algn="ctr">
              <a:buNone/>
            </a:pPr>
            <a:r>
              <a:rPr lang="en-IN" dirty="0" smtClean="0">
                <a:latin typeface="Bernard MT Condensed" panose="02050806060905020404" pitchFamily="18" charset="0"/>
              </a:rPr>
              <a:t> Government College </a:t>
            </a:r>
            <a:r>
              <a:rPr lang="en-IN" dirty="0" err="1" smtClean="0">
                <a:latin typeface="Bernard MT Condensed" panose="02050806060905020404" pitchFamily="18" charset="0"/>
              </a:rPr>
              <a:t>Paonta</a:t>
            </a:r>
            <a:r>
              <a:rPr lang="en-IN" dirty="0" smtClean="0">
                <a:latin typeface="Bernard MT Condensed" panose="02050806060905020404" pitchFamily="18" charset="0"/>
              </a:rPr>
              <a:t> Sahib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1087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187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Algerian</vt:lpstr>
      <vt:lpstr>Arial</vt:lpstr>
      <vt:lpstr>Arial Black</vt:lpstr>
      <vt:lpstr>Bernard MT Condensed</vt:lpstr>
      <vt:lpstr>Calibri</vt:lpstr>
      <vt:lpstr>Calibri Light</vt:lpstr>
      <vt:lpstr>Office Theme</vt:lpstr>
      <vt:lpstr>Representation of Data</vt:lpstr>
      <vt:lpstr>Statistical diagrams </vt:lpstr>
      <vt:lpstr>General rules for drawing statistical diagrams</vt:lpstr>
      <vt:lpstr>Types of statistical diagrams</vt:lpstr>
      <vt:lpstr>Distribution maps</vt:lpstr>
      <vt:lpstr>Qualitative distribution maps</vt:lpstr>
      <vt:lpstr>Quantitative distribution maps </vt:lpstr>
      <vt:lpstr>Thanks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Representation of Data</dc:title>
  <dc:creator>hp</dc:creator>
  <cp:lastModifiedBy>hp</cp:lastModifiedBy>
  <cp:revision>4</cp:revision>
  <dcterms:created xsi:type="dcterms:W3CDTF">2022-07-25T08:14:12Z</dcterms:created>
  <dcterms:modified xsi:type="dcterms:W3CDTF">2022-07-25T08:25:34Z</dcterms:modified>
</cp:coreProperties>
</file>